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-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1ECA-613F-4064-8918-F905DEAE02C6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59E-2EC0-4EDE-8CCD-964BD568E5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9135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1ECA-613F-4064-8918-F905DEAE02C6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59E-2EC0-4EDE-8CCD-964BD568E5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3045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1ECA-613F-4064-8918-F905DEAE02C6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59E-2EC0-4EDE-8CCD-964BD568E5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0440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1ECA-613F-4064-8918-F905DEAE02C6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59E-2EC0-4EDE-8CCD-964BD568E5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0119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1ECA-613F-4064-8918-F905DEAE02C6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59E-2EC0-4EDE-8CCD-964BD568E5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2120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1ECA-613F-4064-8918-F905DEAE02C6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59E-2EC0-4EDE-8CCD-964BD568E5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0426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1ECA-613F-4064-8918-F905DEAE02C6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59E-2EC0-4EDE-8CCD-964BD568E5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9458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1ECA-613F-4064-8918-F905DEAE02C6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59E-2EC0-4EDE-8CCD-964BD568E5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5969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1ECA-613F-4064-8918-F905DEAE02C6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59E-2EC0-4EDE-8CCD-964BD568E5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6946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1ECA-613F-4064-8918-F905DEAE02C6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59E-2EC0-4EDE-8CCD-964BD568E5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200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1ECA-613F-4064-8918-F905DEAE02C6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59E-2EC0-4EDE-8CCD-964BD568E5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750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31ECA-613F-4064-8918-F905DEAE02C6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2A59E-2EC0-4EDE-8CCD-964BD568E5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050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FCC39388-FC79-4FFC-BAFC-A671C67998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55" t="22918" r="45955" b="36074"/>
          <a:stretch/>
        </p:blipFill>
        <p:spPr>
          <a:xfrm>
            <a:off x="1085088" y="1732306"/>
            <a:ext cx="5132832" cy="5620126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2A9F1AB5-C2D2-462C-9E16-1307BEE35E52}"/>
              </a:ext>
            </a:extLst>
          </p:cNvPr>
          <p:cNvSpPr/>
          <p:nvPr/>
        </p:nvSpPr>
        <p:spPr>
          <a:xfrm>
            <a:off x="0" y="249783"/>
            <a:ext cx="6858000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  <a:tabLst>
                <a:tab pos="228600" algn="l"/>
                <a:tab pos="449580" algn="l"/>
              </a:tabLst>
            </a:pPr>
            <a:r>
              <a:rPr lang="es-ES" b="1" kern="1600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TABLA DE PREMIOS (CHEQUES REGALO)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AA9D7BE-B567-4789-AFEA-8091D2F5979E}"/>
              </a:ext>
            </a:extLst>
          </p:cNvPr>
          <p:cNvSpPr/>
          <p:nvPr/>
        </p:nvSpPr>
        <p:spPr>
          <a:xfrm>
            <a:off x="0" y="1267279"/>
            <a:ext cx="6858000" cy="730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GENERAL:</a:t>
            </a:r>
            <a:endParaRPr lang="es-E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1º CLASIFICADO:	CHEQUE REGALO VALORADO EN 100€ + TROFEO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Cheque regalo en MANGO				</a:t>
            </a:r>
            <a:endParaRPr lang="es-E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2º CLASIFICADO:	 CHEQUE REGALO VALORADO EN 50€ + TROFEO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Cheque regalo en JOYERIA SANCHEZ			</a:t>
            </a:r>
            <a:endParaRPr lang="es-E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3º CLASIFICADO:	 CHEQUE REGALO VALORADO EN 30€ + TROFEO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</a:rPr>
              <a:t>2 Menús de Cine de </a:t>
            </a: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LA CUEVA DE 1900</a:t>
            </a:r>
            <a:r>
              <a:rPr lang="es-E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</a:rPr>
              <a:t>2 entradas de CINEMA SERRALLO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 YOYOGURT medianos</a:t>
            </a:r>
            <a:r>
              <a:rPr lang="es-ES_tradnl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			</a:t>
            </a:r>
            <a:endParaRPr lang="es-E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4º CLASIFICADO:	CHEQUE REGALO VALORADO EN 20 € 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 Menús Burger SANCHO CASUAL BURGER</a:t>
            </a:r>
            <a:endParaRPr lang="es-E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5º CLASIFICADO:	 CHEQUE REGALO VALORADO EN 20 € 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</a:rPr>
              <a:t>2 entradas de CINEMA SERRALLO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2 meriendas en BOMBÓN CAFÉ</a:t>
            </a:r>
            <a:endParaRPr lang="es-E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7F609B7-F481-4F9C-A1F8-81133FCDB8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197" y="8589434"/>
            <a:ext cx="1099947" cy="106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147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FCC39388-FC79-4FFC-BAFC-A671C67998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55" t="22918" r="45955" b="36074"/>
          <a:stretch/>
        </p:blipFill>
        <p:spPr>
          <a:xfrm>
            <a:off x="1085088" y="1732306"/>
            <a:ext cx="5132832" cy="5620126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2A9F1AB5-C2D2-462C-9E16-1307BEE35E52}"/>
              </a:ext>
            </a:extLst>
          </p:cNvPr>
          <p:cNvSpPr/>
          <p:nvPr/>
        </p:nvSpPr>
        <p:spPr>
          <a:xfrm>
            <a:off x="0" y="249783"/>
            <a:ext cx="6858000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  <a:tabLst>
                <a:tab pos="228600" algn="l"/>
                <a:tab pos="449580" algn="l"/>
              </a:tabLst>
            </a:pPr>
            <a:r>
              <a:rPr lang="es-ES" b="1" kern="1600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TABLA DE PREMIOS (CHEQUES REGALO)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AA9D7BE-B567-4789-AFEA-8091D2F5979E}"/>
              </a:ext>
            </a:extLst>
          </p:cNvPr>
          <p:cNvSpPr/>
          <p:nvPr/>
        </p:nvSpPr>
        <p:spPr>
          <a:xfrm>
            <a:off x="0" y="1267279"/>
            <a:ext cx="6858000" cy="449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SUB 16:</a:t>
            </a:r>
            <a:endParaRPr lang="es-E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1º CLASIFICADO:	 CHEQUE REGALO VALORADO EN 50€ + TROFEO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Cheque regalo en MANGO				</a:t>
            </a:r>
            <a:endParaRPr lang="es-E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2º CLASIFICADO:	 CHEQUE REGALO VALORADO EN 30€ + TROFEO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10 € Cheque regalo en MARAÑA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</a:rPr>
              <a:t>2 Entradas de CINEMA SERRALLO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 YOYOGURT medianos </a:t>
            </a:r>
            <a:r>
              <a:rPr lang="es-ES_tradnl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endParaRPr lang="es-E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3º CLASIFICADO:	 CHEQUE REGALO VALORADO EN 20€ + TROFEO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</a:rPr>
              <a:t>Cheque regalo en LA TAGLIATELLA</a:t>
            </a:r>
            <a:r>
              <a:rPr lang="es-ES_tradnl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			</a:t>
            </a:r>
            <a:endParaRPr lang="es-E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7F609B7-F481-4F9C-A1F8-81133FCDB8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197" y="8589434"/>
            <a:ext cx="1099947" cy="106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737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FCC39388-FC79-4FFC-BAFC-A671C67998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55" t="22918" r="45955" b="36074"/>
          <a:stretch/>
        </p:blipFill>
        <p:spPr>
          <a:xfrm>
            <a:off x="1085088" y="1732306"/>
            <a:ext cx="5132832" cy="5620126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2A9F1AB5-C2D2-462C-9E16-1307BEE35E52}"/>
              </a:ext>
            </a:extLst>
          </p:cNvPr>
          <p:cNvSpPr/>
          <p:nvPr/>
        </p:nvSpPr>
        <p:spPr>
          <a:xfrm>
            <a:off x="0" y="249783"/>
            <a:ext cx="6858000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  <a:tabLst>
                <a:tab pos="228600" algn="l"/>
                <a:tab pos="449580" algn="l"/>
              </a:tabLst>
            </a:pPr>
            <a:r>
              <a:rPr lang="es-ES" b="1" kern="1600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TABLA DE PREMIOS (CHEQUES REGALO)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AA9D7BE-B567-4789-AFEA-8091D2F5979E}"/>
              </a:ext>
            </a:extLst>
          </p:cNvPr>
          <p:cNvSpPr/>
          <p:nvPr/>
        </p:nvSpPr>
        <p:spPr>
          <a:xfrm>
            <a:off x="0" y="1267279"/>
            <a:ext cx="6858000" cy="6013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SUB 14:</a:t>
            </a:r>
            <a:endParaRPr lang="es-E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1º CLASIFICADO:	 CHEQUE REGALO VALORADO EN 50€ + TROFEO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Cheque regalo en MANGO				</a:t>
            </a:r>
            <a:endParaRPr lang="es-E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2º CLASIFICADO:	 CHEQUE REGALO VALORADO EN 30€ + TROFEO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Circuito de tirolinas FUN PARK – MULTIAVENTURA 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15 € Cheque regalo en  POMODORO </a:t>
            </a:r>
            <a:r>
              <a:rPr lang="es-ES_tradnl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		</a:t>
            </a:r>
            <a:endParaRPr lang="es-E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3º CLASIFICADO:	 CHEQUE REGALO VALORADO EN 20€ + TROFEO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</a:rPr>
              <a:t>Cheque regalo en LA TAGLIATELLA</a:t>
            </a:r>
            <a:r>
              <a:rPr lang="es-ES_tradnl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			</a:t>
            </a:r>
            <a:endParaRPr lang="es-E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4º CLASIFICADO:	 CHEQUE REGALO VALORADO EN 10 € + MEDALLA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 Menú Burger SANCHO CASUAL BURGER</a:t>
            </a:r>
            <a:endParaRPr lang="es-E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5º CLASIFICADO:	 CHEQUE REGALO VALORADO EN 10 €  + MEDALLA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</a:rPr>
              <a:t>2 entradas de CINEMA SERRALLO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7F609B7-F481-4F9C-A1F8-81133FCDB8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197" y="8589434"/>
            <a:ext cx="1099947" cy="106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187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FCC39388-FC79-4FFC-BAFC-A671C67998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55" t="22918" r="45955" b="36074"/>
          <a:stretch/>
        </p:blipFill>
        <p:spPr>
          <a:xfrm>
            <a:off x="1085088" y="1732306"/>
            <a:ext cx="5132832" cy="5620126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2A9F1AB5-C2D2-462C-9E16-1307BEE35E52}"/>
              </a:ext>
            </a:extLst>
          </p:cNvPr>
          <p:cNvSpPr/>
          <p:nvPr/>
        </p:nvSpPr>
        <p:spPr>
          <a:xfrm>
            <a:off x="0" y="249783"/>
            <a:ext cx="6858000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  <a:tabLst>
                <a:tab pos="228600" algn="l"/>
                <a:tab pos="449580" algn="l"/>
              </a:tabLst>
            </a:pPr>
            <a:r>
              <a:rPr lang="es-ES" b="1" kern="1600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TABLA DE PREMIOS (CHEQUES REGALO)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AA9D7BE-B567-4789-AFEA-8091D2F5979E}"/>
              </a:ext>
            </a:extLst>
          </p:cNvPr>
          <p:cNvSpPr/>
          <p:nvPr/>
        </p:nvSpPr>
        <p:spPr>
          <a:xfrm>
            <a:off x="0" y="1267279"/>
            <a:ext cx="6858000" cy="8321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SUB 12:</a:t>
            </a:r>
            <a:endParaRPr lang="es-E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1º CLASIFICADO:	 CHEQUE REGALO VALORADO EN 50€ + TROFEO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20 € Cheque regalo en MARAÑA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 Meriendas en BOMBÓN CAFÉ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</a:rPr>
              <a:t>2 Entradas de CINEMA SERRALLO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 Menús de BURGER KING </a:t>
            </a:r>
            <a:r>
              <a:rPr lang="es-ES_tradnl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			</a:t>
            </a:r>
            <a:endParaRPr lang="es-E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2º CLASIFICADO:	 CHEQUE REGALO VALORADO EN 30€ + TROFEO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Circuito de Tirolinas para 2 personas </a:t>
            </a:r>
          </a:p>
          <a:p>
            <a:pPr marL="2278380" lvl="4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	     FUN PARK – MULTIAVENTURA </a:t>
            </a:r>
            <a:r>
              <a:rPr lang="es-ES_tradnl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		</a:t>
            </a:r>
            <a:endParaRPr lang="es-E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3º CLASIFICADO:	 CHEQUE REGALO VALORADO EN 20€ + TROFEO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</a:rPr>
              <a:t>Cheque regalo en LA TAGLIATELLA</a:t>
            </a:r>
            <a:r>
              <a:rPr lang="es-ES_tradnl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			</a:t>
            </a:r>
            <a:endParaRPr lang="es-E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4º CLASIFICADO:	 CHEQUE REGALO VALORADO EN 10€ 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</a:rPr>
              <a:t>1 Menú de cine de </a:t>
            </a: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LA CUEVA DE 1900</a:t>
            </a:r>
            <a:r>
              <a:rPr lang="es-E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</a:rPr>
              <a:t>1 entrada de CINEMA SERRALLO</a:t>
            </a: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5º CLASIFICADO:	 CHEQUE REGALO VALORADO EN 10€ 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 Meriendas en BOMBÓN CAFÉ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7F609B7-F481-4F9C-A1F8-81133FCDB8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197" y="8589434"/>
            <a:ext cx="1099947" cy="106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554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FCC39388-FC79-4FFC-BAFC-A671C67998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55" t="22918" r="45955" b="36074"/>
          <a:stretch/>
        </p:blipFill>
        <p:spPr>
          <a:xfrm>
            <a:off x="1085088" y="1732306"/>
            <a:ext cx="5132832" cy="5620126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2A9F1AB5-C2D2-462C-9E16-1307BEE35E52}"/>
              </a:ext>
            </a:extLst>
          </p:cNvPr>
          <p:cNvSpPr/>
          <p:nvPr/>
        </p:nvSpPr>
        <p:spPr>
          <a:xfrm>
            <a:off x="0" y="249783"/>
            <a:ext cx="6858000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  <a:tabLst>
                <a:tab pos="228600" algn="l"/>
                <a:tab pos="449580" algn="l"/>
              </a:tabLst>
            </a:pPr>
            <a:r>
              <a:rPr lang="es-ES" b="1" kern="1600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TABLA DE PREMIOS (CHEQUES REGALO)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AA9D7BE-B567-4789-AFEA-8091D2F5979E}"/>
              </a:ext>
            </a:extLst>
          </p:cNvPr>
          <p:cNvSpPr/>
          <p:nvPr/>
        </p:nvSpPr>
        <p:spPr>
          <a:xfrm>
            <a:off x="0" y="1267279"/>
            <a:ext cx="6858000" cy="7029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SUB 10:</a:t>
            </a:r>
            <a:endParaRPr lang="es-E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1º CLASIFICADO:	 CHEQUE REGALO VALORADO EN 50€ + TROFEO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30 € Cheque regalo en MARAÑA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 YOYOGURT medianos 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</a:rPr>
              <a:t>2 Entradas de CINEMA SERRALLO</a:t>
            </a:r>
            <a:r>
              <a:rPr lang="es-ES_tradnl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		</a:t>
            </a:r>
            <a:endParaRPr lang="es-E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2º CLASIFICADO:	 CHEQUE REGALO VALORADO EN 30€ + TROFEO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Cheque regalo en JUGUETOON</a:t>
            </a:r>
            <a:r>
              <a:rPr lang="es-ES_tradnl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		</a:t>
            </a:r>
            <a:endParaRPr lang="es-E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3º CLASIFICADO:	 CHEQUE REGALO VALORADO EN 20€ + TROFEO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</a:rPr>
              <a:t>Cheque regalo en LA TAGLIATELLA</a:t>
            </a:r>
            <a:r>
              <a:rPr lang="es-ES_tradnl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			</a:t>
            </a:r>
            <a:endParaRPr lang="es-E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4º CLASIFICADO:	CHEQUE REGALO VALORADO EN 10 € + MEDALLA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 Menú de BURGER KING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 YOYOGURT mediano </a:t>
            </a: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5º CLASIFICADO:	CHEQUE REGALO VALORADO EN 10 € + MEDALLA 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 Meriendas en BOMBÓN CAFÉ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7F609B7-F481-4F9C-A1F8-81133FCDB8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197" y="8589434"/>
            <a:ext cx="1099947" cy="106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1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FCC39388-FC79-4FFC-BAFC-A671C67998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55" t="22918" r="45955" b="36074"/>
          <a:stretch/>
        </p:blipFill>
        <p:spPr>
          <a:xfrm>
            <a:off x="1085088" y="1732306"/>
            <a:ext cx="5132832" cy="5620126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2A9F1AB5-C2D2-462C-9E16-1307BEE35E52}"/>
              </a:ext>
            </a:extLst>
          </p:cNvPr>
          <p:cNvSpPr/>
          <p:nvPr/>
        </p:nvSpPr>
        <p:spPr>
          <a:xfrm>
            <a:off x="0" y="249783"/>
            <a:ext cx="6858000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  <a:tabLst>
                <a:tab pos="228600" algn="l"/>
                <a:tab pos="449580" algn="l"/>
              </a:tabLst>
            </a:pPr>
            <a:r>
              <a:rPr lang="es-ES" b="1" kern="1600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TABLA DE PREMIOS (CHEQUES REGALO)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AA9D7BE-B567-4789-AFEA-8091D2F5979E}"/>
              </a:ext>
            </a:extLst>
          </p:cNvPr>
          <p:cNvSpPr/>
          <p:nvPr/>
        </p:nvSpPr>
        <p:spPr>
          <a:xfrm>
            <a:off x="0" y="1267279"/>
            <a:ext cx="6858000" cy="9937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SUB 08:</a:t>
            </a:r>
            <a:endParaRPr lang="es-E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1º CLASIFICADO:	 CHEQUE REGALO VALORADO EN 50€ + TROFEO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Cheque regalo en JUGUETOON</a:t>
            </a:r>
            <a:r>
              <a:rPr lang="es-ES_tradnl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endParaRPr lang="es-E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2º CLASIFICADO:	 CHEQUE REGALO VALORADO EN 30€ + TROFEO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Circuito de Tirolinas FUN PARK – MULTIAVENTURA 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15 € Cheque regalo en  POMODORO </a:t>
            </a:r>
            <a:r>
              <a:rPr lang="es-ES_tradnl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endParaRPr lang="es-E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3º CLASIFICADO:	 CHEQUE REGALO VALORADO EN 20€ + TROFEO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</a:rPr>
              <a:t>Cheque regalo en LA TAGLIATELLA</a:t>
            </a:r>
            <a:r>
              <a:rPr lang="es-ES_tradnl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			</a:t>
            </a:r>
            <a:endParaRPr lang="es-E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4º CLASIFICADO:	 CHEQUE REGALO VALORADO EN 10€ + MEDALLA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 Menús de BURGER KING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 YOYOGURT mediano </a:t>
            </a:r>
          </a:p>
          <a:p>
            <a:pPr marL="44958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_tradnl" sz="1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5º CLASIFICADO:	 CHEQUE REGALO VALORADO EN 10€ + MEDALLA</a:t>
            </a: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 Meriendas en BOMBÓN CAFÉ</a:t>
            </a:r>
          </a:p>
          <a:p>
            <a:pPr marL="2278380" lvl="4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endParaRPr lang="es-ES" sz="1600" b="1" i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78380" lvl="4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endParaRPr lang="es-ES" sz="1600" b="1" i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78380" lvl="4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endParaRPr lang="es-ES" sz="1600" b="1" i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78380" lvl="4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endParaRPr lang="es-ES" sz="1600" b="1" i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sz="1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sz="1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7F609B7-F481-4F9C-A1F8-81133FCDB8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197" y="8589434"/>
            <a:ext cx="1099947" cy="1066783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A755223F-E0EF-4AC7-88A8-432C792174E9}"/>
              </a:ext>
            </a:extLst>
          </p:cNvPr>
          <p:cNvSpPr txBox="1"/>
          <p:nvPr/>
        </p:nvSpPr>
        <p:spPr>
          <a:xfrm>
            <a:off x="-1471803" y="8222710"/>
            <a:ext cx="6858000" cy="416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78380" lvl="4" algn="ctr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" sz="1600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MEDALLAS PARA LOS MAS PEQUEÑOS</a:t>
            </a:r>
          </a:p>
        </p:txBody>
      </p:sp>
    </p:spTree>
    <p:extLst>
      <p:ext uri="{BB962C8B-B14F-4D97-AF65-F5344CB8AC3E}">
        <p14:creationId xmlns:p14="http://schemas.microsoft.com/office/powerpoint/2010/main" val="3556937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FCC39388-FC79-4FFC-BAFC-A671C67998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55" t="22918" r="45955" b="36074"/>
          <a:stretch/>
        </p:blipFill>
        <p:spPr>
          <a:xfrm>
            <a:off x="1085088" y="1732306"/>
            <a:ext cx="5132832" cy="5620126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2A9F1AB5-C2D2-462C-9E16-1307BEE35E52}"/>
              </a:ext>
            </a:extLst>
          </p:cNvPr>
          <p:cNvSpPr/>
          <p:nvPr/>
        </p:nvSpPr>
        <p:spPr>
          <a:xfrm>
            <a:off x="0" y="249783"/>
            <a:ext cx="6858000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  <a:tabLst>
                <a:tab pos="228600" algn="l"/>
                <a:tab pos="449580" algn="l"/>
              </a:tabLst>
            </a:pPr>
            <a:r>
              <a:rPr lang="es-ES" b="1" kern="1600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TABLA DE PREMIOS (CHEQUES REGALO)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AA9D7BE-B567-4789-AFEA-8091D2F5979E}"/>
              </a:ext>
            </a:extLst>
          </p:cNvPr>
          <p:cNvSpPr/>
          <p:nvPr/>
        </p:nvSpPr>
        <p:spPr>
          <a:xfrm>
            <a:off x="371856" y="1188720"/>
            <a:ext cx="6237950" cy="13738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INFORMACIÓN GENERAL CHEQUES REGALOS</a:t>
            </a:r>
          </a:p>
          <a:p>
            <a:endParaRPr lang="es-ES" dirty="0"/>
          </a:p>
          <a:p>
            <a:r>
              <a:rPr lang="es-ES_tradnl" dirty="0"/>
              <a:t>-  Canjeables </a:t>
            </a:r>
            <a:r>
              <a:rPr lang="es-ES_tradnl" u="sng" dirty="0"/>
              <a:t>exclusivamente</a:t>
            </a:r>
            <a:r>
              <a:rPr lang="es-ES_tradnl" dirty="0"/>
              <a:t> en las tiendas o restaurantes del Centro Comercial SERRALLO PLAZA.</a:t>
            </a:r>
            <a:endParaRPr lang="es-ES" dirty="0"/>
          </a:p>
          <a:p>
            <a:r>
              <a:rPr lang="es-ES_tradnl" dirty="0"/>
              <a:t>-  Vigencia </a:t>
            </a:r>
            <a:r>
              <a:rPr lang="es-ES_tradnl" u="sng" dirty="0"/>
              <a:t>hasta el 15 de abril de 2019</a:t>
            </a:r>
            <a:r>
              <a:rPr lang="es-ES_tradnl" dirty="0"/>
              <a:t>. </a:t>
            </a:r>
            <a:endParaRPr lang="es-ES" dirty="0"/>
          </a:p>
          <a:p>
            <a:r>
              <a:rPr lang="es-ES_tradnl" dirty="0"/>
              <a:t>-  Deberán ser canjeados en </a:t>
            </a:r>
            <a:r>
              <a:rPr lang="es-ES_tradnl" u="sng" dirty="0"/>
              <a:t>un solo uso</a:t>
            </a:r>
            <a:r>
              <a:rPr lang="es-ES_tradnl" dirty="0"/>
              <a:t>.</a:t>
            </a:r>
            <a:endParaRPr lang="es-ES" dirty="0"/>
          </a:p>
          <a:p>
            <a:r>
              <a:rPr lang="es-ES_tradnl" dirty="0"/>
              <a:t> </a:t>
            </a:r>
            <a:endParaRPr lang="es-ES" dirty="0"/>
          </a:p>
          <a:p>
            <a:r>
              <a:rPr lang="es-ES_tradnl" b="1" dirty="0"/>
              <a:t>INFORMACIÓN ESPECIFICA CHEQUES REGALOS</a:t>
            </a:r>
          </a:p>
          <a:p>
            <a:endParaRPr lang="es-ES" dirty="0"/>
          </a:p>
          <a:p>
            <a:r>
              <a:rPr lang="es-ES_tradnl" u="sng" dirty="0"/>
              <a:t>MANGO</a:t>
            </a:r>
            <a:r>
              <a:rPr lang="es-ES_tradnl" dirty="0"/>
              <a:t>: A deducir del importe de una compra igual o superior al premio en cualquiera de las cuatro tiendas Mango (Mango, Mango Man, Mango </a:t>
            </a:r>
            <a:r>
              <a:rPr lang="es-ES_tradnl" dirty="0" err="1"/>
              <a:t>Kids</a:t>
            </a:r>
            <a:r>
              <a:rPr lang="es-ES_tradnl" dirty="0"/>
              <a:t>, Violeta). </a:t>
            </a:r>
          </a:p>
          <a:p>
            <a:r>
              <a:rPr lang="es-ES_tradnl" u="sng" dirty="0"/>
              <a:t>JOYERIA SÁNCHEZ</a:t>
            </a:r>
            <a:r>
              <a:rPr lang="es-ES_tradnl" dirty="0"/>
              <a:t>: A deducir del importe de una compra igual o superior al premio.</a:t>
            </a:r>
            <a:endParaRPr lang="es-ES" dirty="0"/>
          </a:p>
          <a:p>
            <a:r>
              <a:rPr lang="es-ES" u="sng" dirty="0"/>
              <a:t>LA CUEVA DE 1.900</a:t>
            </a:r>
            <a:r>
              <a:rPr lang="es-ES" dirty="0"/>
              <a:t>: Menús individuales de Cena de Cine que incluyen: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dirty="0"/>
              <a:t>Hamburguesa completa a elegir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dirty="0"/>
              <a:t>Bebida (cerveza de barril, vino de la casa o refresco)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dirty="0"/>
              <a:t>Entrada de cine </a:t>
            </a:r>
          </a:p>
          <a:p>
            <a:r>
              <a:rPr lang="es-ES" u="sng" dirty="0"/>
              <a:t>SANCHO CASUAL BURGER</a:t>
            </a:r>
            <a:r>
              <a:rPr lang="es-ES" dirty="0"/>
              <a:t>: Menú especial Burger Española + Bebida. </a:t>
            </a:r>
          </a:p>
          <a:p>
            <a:r>
              <a:rPr lang="es-ES" u="sng" dirty="0"/>
              <a:t>CINEMA SERRALLO</a:t>
            </a:r>
            <a:r>
              <a:rPr lang="es-ES" dirty="0"/>
              <a:t>: Entrada de cine (bajo disponibilidad de sala).</a:t>
            </a:r>
          </a:p>
          <a:p>
            <a:r>
              <a:rPr lang="es-ES" u="sng" dirty="0"/>
              <a:t>BOMBÓN CAFÉ</a:t>
            </a:r>
            <a:r>
              <a:rPr lang="es-ES" dirty="0"/>
              <a:t>: Merienda que incluye bebida + creps o gofre.</a:t>
            </a:r>
          </a:p>
          <a:p>
            <a:r>
              <a:rPr lang="es-ES_tradnl" u="sng" dirty="0"/>
              <a:t>MARAÑA</a:t>
            </a:r>
            <a:r>
              <a:rPr lang="es-ES_tradnl" dirty="0"/>
              <a:t>:  A deducir del importe de una compra igual o superior al premio.</a:t>
            </a:r>
            <a:endParaRPr lang="es-ES" dirty="0"/>
          </a:p>
          <a:p>
            <a:r>
              <a:rPr lang="es-ES_tradnl" u="sng" dirty="0"/>
              <a:t>YOYOGURT</a:t>
            </a:r>
            <a:r>
              <a:rPr lang="es-ES_tradnl" dirty="0"/>
              <a:t>: Copa de </a:t>
            </a:r>
            <a:r>
              <a:rPr lang="es-ES_tradnl" dirty="0" err="1"/>
              <a:t>Yoyogurt</a:t>
            </a:r>
            <a:r>
              <a:rPr lang="es-ES_tradnl" dirty="0"/>
              <a:t> con </a:t>
            </a:r>
            <a:r>
              <a:rPr lang="es-ES_tradnl" dirty="0" err="1"/>
              <a:t>toppins</a:t>
            </a:r>
            <a:r>
              <a:rPr lang="es-ES_tradnl" dirty="0"/>
              <a:t> mediana.</a:t>
            </a:r>
            <a:endParaRPr lang="es-ES" dirty="0"/>
          </a:p>
          <a:p>
            <a:r>
              <a:rPr lang="es-ES_tradnl" u="sng" dirty="0"/>
              <a:t>LA TAGLIATELLA</a:t>
            </a:r>
            <a:r>
              <a:rPr lang="es-ES_tradnl" dirty="0"/>
              <a:t>: A deducir del importe de una compra igual o superior al premio.</a:t>
            </a:r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" dirty="0"/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endParaRPr lang="es-ES" sz="1600" b="1" i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78380" lvl="4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endParaRPr lang="es-ES" sz="1600" b="1" i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78380" lvl="4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endParaRPr lang="es-ES" sz="1600" b="1" i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78380" lvl="4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endParaRPr lang="es-ES" sz="1600" b="1" i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78380" lvl="4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endParaRPr lang="es-ES" sz="1600" b="1" i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78380" lvl="4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endParaRPr lang="es-ES" sz="1600" b="1" i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sz="1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sz="1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7F609B7-F481-4F9C-A1F8-81133FCDB8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197" y="8589434"/>
            <a:ext cx="1099947" cy="106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469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FCC39388-FC79-4FFC-BAFC-A671C67998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55" t="22918" r="45955" b="36074"/>
          <a:stretch/>
        </p:blipFill>
        <p:spPr>
          <a:xfrm>
            <a:off x="1085088" y="1732306"/>
            <a:ext cx="5132832" cy="5620126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2A9F1AB5-C2D2-462C-9E16-1307BEE35E52}"/>
              </a:ext>
            </a:extLst>
          </p:cNvPr>
          <p:cNvSpPr/>
          <p:nvPr/>
        </p:nvSpPr>
        <p:spPr>
          <a:xfrm>
            <a:off x="0" y="249783"/>
            <a:ext cx="6858000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  <a:tabLst>
                <a:tab pos="228600" algn="l"/>
                <a:tab pos="449580" algn="l"/>
              </a:tabLst>
            </a:pPr>
            <a:r>
              <a:rPr lang="es-ES" b="1" kern="1600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TABLA DE PREMIOS (CHEQUES REGALO)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AA9D7BE-B567-4789-AFEA-8091D2F5979E}"/>
              </a:ext>
            </a:extLst>
          </p:cNvPr>
          <p:cNvSpPr/>
          <p:nvPr/>
        </p:nvSpPr>
        <p:spPr>
          <a:xfrm>
            <a:off x="371856" y="1188720"/>
            <a:ext cx="6237950" cy="8198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 </a:t>
            </a:r>
            <a:r>
              <a:rPr lang="es-ES_tradnl" b="1" dirty="0"/>
              <a:t>INFORMACIÓN ESPECIFICA CHEQUES REGALOS</a:t>
            </a:r>
          </a:p>
          <a:p>
            <a:endParaRPr lang="es-ES" dirty="0"/>
          </a:p>
          <a:p>
            <a:r>
              <a:rPr lang="es-ES" u="sng" dirty="0"/>
              <a:t>FUN PARK- MULTIAVENTURA</a:t>
            </a:r>
            <a:r>
              <a:rPr lang="es-ES" dirty="0"/>
              <a:t>: Circuito de tirolinas. Previa reserva.</a:t>
            </a:r>
          </a:p>
          <a:p>
            <a:r>
              <a:rPr lang="es-ES_tradnl" u="sng" dirty="0"/>
              <a:t>POMODORO</a:t>
            </a:r>
            <a:r>
              <a:rPr lang="es-ES_tradnl" dirty="0"/>
              <a:t>: A deducir del importe de una compra igual o superior al premio.</a:t>
            </a:r>
            <a:endParaRPr lang="es-ES" dirty="0"/>
          </a:p>
          <a:p>
            <a:r>
              <a:rPr lang="es-ES_tradnl" u="sng" dirty="0"/>
              <a:t>JUGUETOON</a:t>
            </a:r>
            <a:r>
              <a:rPr lang="es-ES_tradnl" dirty="0"/>
              <a:t>: A deducir del importe de una compra igual o superior al premio.</a:t>
            </a:r>
            <a:endParaRPr lang="es-ES" dirty="0"/>
          </a:p>
          <a:p>
            <a:r>
              <a:rPr lang="es-ES" u="sng" dirty="0"/>
              <a:t>BURGER KING</a:t>
            </a:r>
            <a:r>
              <a:rPr lang="es-ES" dirty="0"/>
              <a:t>: Menú </a:t>
            </a:r>
            <a:r>
              <a:rPr lang="es-ES" dirty="0" err="1"/>
              <a:t>Whopper</a:t>
            </a:r>
            <a:r>
              <a:rPr lang="es-ES" dirty="0"/>
              <a:t>.</a:t>
            </a:r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endParaRPr lang="es-ES" sz="1600" b="1" i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78380" lvl="4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endParaRPr lang="es-ES" sz="1600" b="1" i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78380" lvl="4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endParaRPr lang="es-ES" sz="1600" b="1" i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78380" lvl="4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endParaRPr lang="es-ES" sz="1600" b="1" i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78380" lvl="4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endParaRPr lang="es-ES" sz="1600" b="1" i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78380" lvl="4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endParaRPr lang="es-ES" sz="1600" b="1" i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sz="1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449830" lvl="4" indent="-1714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sz="1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7F609B7-F481-4F9C-A1F8-81133FCDB8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197" y="8589434"/>
            <a:ext cx="1099947" cy="106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7517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</TotalTime>
  <Words>139</Words>
  <Application>Microsoft Office PowerPoint</Application>
  <PresentationFormat>A4 (210 x 297 mm)</PresentationFormat>
  <Paragraphs>138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Montserrat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Macarena Gutierrez</dc:creator>
  <cp:lastModifiedBy>Macarena Gutierrez</cp:lastModifiedBy>
  <cp:revision>29</cp:revision>
  <dcterms:created xsi:type="dcterms:W3CDTF">2019-03-07T11:14:41Z</dcterms:created>
  <dcterms:modified xsi:type="dcterms:W3CDTF">2019-03-07T14:54:23Z</dcterms:modified>
</cp:coreProperties>
</file>